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88" r:id="rId2"/>
    <p:sldMasterId id="2147483694" r:id="rId3"/>
    <p:sldMasterId id="2147483690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6" d="100"/>
          <a:sy n="196" d="100"/>
        </p:scale>
        <p:origin x="78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AC76D-86FE-924D-9BB2-18F2E090599A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8B14-1A66-4C4B-988F-9CF1A872E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01B17-9E8F-C04E-937C-1EFF0639C540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99CCE-7E4A-FD4B-B293-89CCE83A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85" y="1974473"/>
            <a:ext cx="7824486" cy="1189053"/>
          </a:xfrm>
        </p:spPr>
        <p:txBody>
          <a:bodyPr anchor="b">
            <a:noAutofit/>
          </a:bodyPr>
          <a:lstStyle>
            <a:lvl1pPr algn="l">
              <a:defRPr sz="370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44685" y="2048715"/>
            <a:ext cx="8640501" cy="670171"/>
          </a:xfrm>
        </p:spPr>
        <p:txBody>
          <a:bodyPr anchor="b">
            <a:noAutofit/>
          </a:bodyPr>
          <a:lstStyle>
            <a:lvl1pPr algn="l">
              <a:defRPr sz="37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44685" y="2722818"/>
            <a:ext cx="7886700" cy="42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72900"/>
            <a:ext cx="9143999" cy="547152"/>
          </a:xfrm>
        </p:spPr>
        <p:txBody>
          <a:bodyPr anchor="ctr">
            <a:no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7379" y="1082233"/>
            <a:ext cx="7380890" cy="3206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90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FORTRESS NORTH AMERICA | </a:t>
            </a:r>
            <a:fld id="{04DFCED0-FD32-584D-8904-2E94532F8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378" y="256048"/>
            <a:ext cx="7380890" cy="50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78" y="1092339"/>
            <a:ext cx="4330962" cy="31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90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OPERATIONS SUMMIT | </a:t>
            </a:r>
            <a:fld id="{04DFCED0-FD32-584D-8904-2E94532F8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378" y="256048"/>
            <a:ext cx="7380890" cy="50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8810" y="1092339"/>
            <a:ext cx="4326491" cy="31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0629" y="2601163"/>
            <a:ext cx="6099856" cy="1750918"/>
          </a:xfrm>
        </p:spPr>
        <p:txBody>
          <a:bodyPr anchor="ctr">
            <a:noAutofit/>
          </a:bodyPr>
          <a:lstStyle>
            <a:lvl1pPr algn="l">
              <a:defRPr sz="3400" baseline="0"/>
            </a:lvl1pPr>
          </a:lstStyle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0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848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378" y="256048"/>
            <a:ext cx="7380890" cy="50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78" y="1014190"/>
            <a:ext cx="880792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90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OPERATIONS SUMMIT | </a:t>
            </a:r>
            <a:fld id="{04DFCED0-FD32-584D-8904-2E94532F8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bg1"/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b="0" i="0" kern="1200">
          <a:solidFill>
            <a:schemeClr val="bg1"/>
          </a:solidFill>
          <a:latin typeface="Proxima Nova Light" charset="0"/>
          <a:ea typeface="Proxima Nova Light" charset="0"/>
          <a:cs typeface="Proxima Nova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654A-C46C-1741-B175-E75FE3461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369DA-940A-7141-A277-60CA5EE4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BF4A9A-1F61-3A42-A2B1-2A0C8C08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90A5B-BC29-9F48-A7A2-F60D38B7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7A5B-863D-AF41-ADB1-C4FA278CF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229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Dark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/ Single Line - Dark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- Dark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NA - Dark">
  <a:themeElements>
    <a:clrScheme name="Armstrong">
      <a:dk1>
        <a:srgbClr val="212121"/>
      </a:dk1>
      <a:lt1>
        <a:srgbClr val="FEFFFF"/>
      </a:lt1>
      <a:dk2>
        <a:srgbClr val="424242"/>
      </a:dk2>
      <a:lt2>
        <a:srgbClr val="FEFFFF"/>
      </a:lt2>
      <a:accent1>
        <a:srgbClr val="E5B822"/>
      </a:accent1>
      <a:accent2>
        <a:srgbClr val="FF9300"/>
      </a:accent2>
      <a:accent3>
        <a:srgbClr val="9437FF"/>
      </a:accent3>
      <a:accent4>
        <a:srgbClr val="FF7D78"/>
      </a:accent4>
      <a:accent5>
        <a:srgbClr val="009192"/>
      </a:accent5>
      <a:accent6>
        <a:srgbClr val="008F51"/>
      </a:accent6>
      <a:hlink>
        <a:srgbClr val="E5B822"/>
      </a:hlink>
      <a:folHlink>
        <a:srgbClr val="6D9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Proxima Nova Light</vt:lpstr>
      <vt:lpstr>Trade Gothic LT Std Extended</vt:lpstr>
      <vt:lpstr>Title Slide - Dark</vt:lpstr>
      <vt:lpstr>Section Title / Single Line - Dark</vt:lpstr>
      <vt:lpstr>Content Slides - Dark</vt:lpstr>
      <vt:lpstr>FNA - Dark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 Evans</dc:creator>
  <cp:lastModifiedBy>Drake Evans</cp:lastModifiedBy>
  <cp:revision>22</cp:revision>
  <dcterms:created xsi:type="dcterms:W3CDTF">2017-08-25T17:24:28Z</dcterms:created>
  <dcterms:modified xsi:type="dcterms:W3CDTF">2019-06-05T16:51:56Z</dcterms:modified>
</cp:coreProperties>
</file>