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79" r:id="rId3"/>
    <p:sldMasterId id="2147483692" r:id="rId4"/>
  </p:sldMasterIdLst>
  <p:notesMasterIdLst>
    <p:notesMasterId r:id="rId8"/>
  </p:notesMasterIdLst>
  <p:handoutMasterIdLst>
    <p:handoutMasterId r:id="rId9"/>
  </p:handoutMasterIdLst>
  <p:sldIdLst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/>
    <p:restoredTop sz="94598"/>
  </p:normalViewPr>
  <p:slideViewPr>
    <p:cSldViewPr snapToGrid="0" snapToObjects="1">
      <p:cViewPr varScale="1">
        <p:scale>
          <a:sx n="170" d="100"/>
          <a:sy n="170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6" d="100"/>
          <a:sy n="196" d="100"/>
        </p:scale>
        <p:origin x="78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C76D-86FE-924D-9BB2-18F2E090599A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8B14-1A66-4C4B-988F-9CF1A872E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1B17-9E8F-C04E-937C-1EFF0639C540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99CCE-7E4A-FD4B-B293-89CCE83A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85" y="1974473"/>
            <a:ext cx="7824486" cy="1189053"/>
          </a:xfrm>
        </p:spPr>
        <p:txBody>
          <a:bodyPr anchor="b">
            <a:noAutofit/>
          </a:bodyPr>
          <a:lstStyle>
            <a:lvl1pPr algn="l">
              <a:defRPr sz="37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7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4685" y="2048715"/>
            <a:ext cx="8640501" cy="670171"/>
          </a:xfrm>
        </p:spPr>
        <p:txBody>
          <a:bodyPr anchor="b">
            <a:noAutofit/>
          </a:bodyPr>
          <a:lstStyle>
            <a:lvl1pPr algn="l">
              <a:defRPr sz="37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44685" y="2722818"/>
            <a:ext cx="7886700" cy="42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2434" y="2172900"/>
            <a:ext cx="8079132" cy="547152"/>
          </a:xfrm>
        </p:spPr>
        <p:txBody>
          <a:bodyPr anchor="ctr">
            <a:no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7378" y="1082233"/>
            <a:ext cx="7247781" cy="3206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FORTRESS NORTH AMERICA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8" y="1092339"/>
            <a:ext cx="4330962" cy="31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OPERATIONS SUMMIT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8810" y="1092339"/>
            <a:ext cx="4326491" cy="31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010629" y="2601163"/>
            <a:ext cx="6099856" cy="1750918"/>
          </a:xfrm>
        </p:spPr>
        <p:txBody>
          <a:bodyPr anchor="ctr">
            <a:noAutofit/>
          </a:bodyPr>
          <a:lstStyle>
            <a:lvl1pPr algn="l">
              <a:defRPr sz="3400" baseline="0"/>
            </a:lvl1pPr>
          </a:lstStyle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9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5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>
              <a:lumMod val="75000"/>
            </a:schemeClr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78" y="1014190"/>
            <a:ext cx="880792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OPERATIONS SUMMIT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2">
              <a:lumMod val="75000"/>
            </a:schemeClr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>
              <a:lumMod val="75000"/>
            </a:schemeClr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tx2">
              <a:lumMod val="75000"/>
            </a:schemeClr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B1CE-1FB4-1F41-B386-CB7096E5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3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97CC1-ACF8-3D4B-842E-F0F9363EE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8F987-E275-5A4E-9710-C7AD623A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03AB-1725-D841-8F74-1F1B7E04A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596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White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/ Single Line - W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White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NA - White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Proxima Nova Light</vt:lpstr>
      <vt:lpstr>Trade Gothic LT Std Extended</vt:lpstr>
      <vt:lpstr>Title Slide - White</vt:lpstr>
      <vt:lpstr>Section Title / Single Line - W</vt:lpstr>
      <vt:lpstr>Content Slides - White</vt:lpstr>
      <vt:lpstr>FNA - White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 Evans</dc:creator>
  <cp:lastModifiedBy>Drake Evans</cp:lastModifiedBy>
  <cp:revision>23</cp:revision>
  <dcterms:created xsi:type="dcterms:W3CDTF">2017-08-25T17:24:28Z</dcterms:created>
  <dcterms:modified xsi:type="dcterms:W3CDTF">2019-06-05T16:50:07Z</dcterms:modified>
</cp:coreProperties>
</file>