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slideLayouts/slideLayout1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5" r:id="rId1"/>
    <p:sldMasterId id="2147483731" r:id="rId2"/>
    <p:sldMasterId id="2147483757" r:id="rId3"/>
    <p:sldMasterId id="2147483741" r:id="rId4"/>
    <p:sldMasterId id="2147483719" r:id="rId5"/>
  </p:sldMasterIdLst>
  <p:notesMasterIdLst>
    <p:notesMasterId r:id="rId11"/>
  </p:notesMasterIdLst>
  <p:handoutMasterIdLst>
    <p:handoutMasterId r:id="rId12"/>
  </p:handoutMasterIdLst>
  <p:sldIdLst>
    <p:sldId id="256" r:id="rId6"/>
    <p:sldId id="265" r:id="rId7"/>
    <p:sldId id="263" r:id="rId8"/>
    <p:sldId id="264" r:id="rId9"/>
    <p:sldId id="257" r:id="rId10"/>
  </p:sldIdLst>
  <p:sldSz cx="12192000" cy="6858000"/>
  <p:notesSz cx="7077075" cy="9385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3A623"/>
    <a:srgbClr val="424441"/>
    <a:srgbClr val="B2C1DB"/>
    <a:srgbClr val="5D417E"/>
    <a:srgbClr val="3B8A81"/>
    <a:srgbClr val="7793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586" autoAdjust="0"/>
    <p:restoredTop sz="94694"/>
  </p:normalViewPr>
  <p:slideViewPr>
    <p:cSldViewPr snapToGrid="0">
      <p:cViewPr varScale="1">
        <p:scale>
          <a:sx n="117" d="100"/>
          <a:sy n="117" d="100"/>
        </p:scale>
        <p:origin x="1320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265"/>
          </a:xfrm>
          <a:prstGeom prst="rect">
            <a:avLst/>
          </a:prstGeom>
        </p:spPr>
        <p:txBody>
          <a:bodyPr vert="horz" lIns="94062" tIns="47032" rIns="94062" bIns="4703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08705" y="0"/>
            <a:ext cx="3066733" cy="469265"/>
          </a:xfrm>
          <a:prstGeom prst="rect">
            <a:avLst/>
          </a:prstGeom>
        </p:spPr>
        <p:txBody>
          <a:bodyPr vert="horz" lIns="94062" tIns="47032" rIns="94062" bIns="47032" rtlCol="0"/>
          <a:lstStyle>
            <a:lvl1pPr algn="r">
              <a:defRPr sz="1200"/>
            </a:lvl1pPr>
          </a:lstStyle>
          <a:p>
            <a:fld id="{DB2C0ED4-2CE3-409A-A788-2A91EBEC56CF}" type="datetimeFigureOut">
              <a:rPr lang="en-US" smtClean="0"/>
              <a:t>6/5/19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14407"/>
            <a:ext cx="3066733" cy="469265"/>
          </a:xfrm>
          <a:prstGeom prst="rect">
            <a:avLst/>
          </a:prstGeom>
        </p:spPr>
        <p:txBody>
          <a:bodyPr vert="horz" lIns="94062" tIns="47032" rIns="94062" bIns="4703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08705" y="8914407"/>
            <a:ext cx="3066733" cy="469265"/>
          </a:xfrm>
          <a:prstGeom prst="rect">
            <a:avLst/>
          </a:prstGeom>
        </p:spPr>
        <p:txBody>
          <a:bodyPr vert="horz" lIns="94062" tIns="47032" rIns="94062" bIns="47032" rtlCol="0" anchor="b"/>
          <a:lstStyle>
            <a:lvl1pPr algn="r">
              <a:defRPr sz="1200"/>
            </a:lvl1pPr>
          </a:lstStyle>
          <a:p>
            <a:fld id="{95070B03-3D13-43BC-8426-1E6BBC23AC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0173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438" y="0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4BECC-3F68-49C7-8D1A-B83178426775}" type="datetimeFigureOut">
              <a:rPr lang="en-US" smtClean="0"/>
              <a:t>6/5/19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1163" y="703263"/>
            <a:ext cx="6254750" cy="35194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57700"/>
            <a:ext cx="5661025" cy="4224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13813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438" y="8913813"/>
            <a:ext cx="3067050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2D71B-7A76-446A-9A85-42A6D6DCB3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462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88744" y="1729424"/>
            <a:ext cx="10363200" cy="2152264"/>
          </a:xfrm>
          <a:prstGeom prst="rect">
            <a:avLst/>
          </a:prstGeom>
        </p:spPr>
        <p:txBody>
          <a:bodyPr anchor="b"/>
          <a:lstStyle>
            <a:lvl1pPr>
              <a:defRPr sz="4400" b="0" i="0" spc="150">
                <a:solidFill>
                  <a:srgbClr val="D3A623"/>
                </a:solidFill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3246"/>
            <a:ext cx="8534400" cy="114308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0" i="0">
                <a:solidFill>
                  <a:schemeClr val="bg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921" y="5095125"/>
            <a:ext cx="2104846" cy="1564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58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 i="0"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14259"/>
            <a:ext cx="7315200" cy="34133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962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24441"/>
                </a:solidFill>
              </a:defRPr>
            </a:lvl1pPr>
            <a:lvl2pPr>
              <a:defRPr>
                <a:solidFill>
                  <a:srgbClr val="D3A623"/>
                </a:solidFill>
              </a:defRPr>
            </a:lvl2pPr>
            <a:lvl3pPr>
              <a:defRPr>
                <a:solidFill>
                  <a:srgbClr val="424441"/>
                </a:solidFill>
              </a:defRPr>
            </a:lvl3pPr>
            <a:lvl4pPr>
              <a:defRPr>
                <a:solidFill>
                  <a:srgbClr val="424441"/>
                </a:solidFill>
              </a:defRPr>
            </a:lvl4pPr>
            <a:lvl5pPr>
              <a:defRPr>
                <a:solidFill>
                  <a:srgbClr val="42444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3372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3372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6973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0949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6973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90949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28085" y="1314260"/>
            <a:ext cx="11584516" cy="434041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251082"/>
            <a:ext cx="4011084" cy="601051"/>
          </a:xfrm>
        </p:spPr>
        <p:txBody>
          <a:bodyPr anchor="b"/>
          <a:lstStyle>
            <a:lvl1pPr algn="l">
              <a:defRPr sz="2000" b="0" i="0"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37341"/>
            <a:ext cx="6815667" cy="47389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858449"/>
            <a:ext cx="4011084" cy="40051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0" i="0"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1314259"/>
            <a:ext cx="7315200" cy="34133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962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080230" y="3429001"/>
            <a:ext cx="100315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hangingPunct="1">
              <a:spcBef>
                <a:spcPct val="20000"/>
              </a:spcBef>
              <a:buFont typeface="Arial" pitchFamily="34" charset="0"/>
              <a:buNone/>
            </a:pPr>
            <a:r>
              <a:rPr lang="en-US" sz="2400" b="0" i="0" dirty="0">
                <a:solidFill>
                  <a:srgbClr val="FFFFFF"/>
                </a:solidFill>
                <a:latin typeface="Proxima Nova Light" charset="0"/>
                <a:ea typeface="Proxima Nova Light" charset="0"/>
                <a:cs typeface="Proxima Nova Light" charset="0"/>
              </a:rPr>
              <a:t>Armstrong provides intelligent system solutions that improve utility performance, lower energy consumption, and reduce environmental emissions while providing an enjoyable experience.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1125691" y="5026809"/>
            <a:ext cx="994061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0" i="0" dirty="0">
                <a:solidFill>
                  <a:srgbClr val="D3A623"/>
                </a:solidFill>
                <a:latin typeface="Trade Gothic LT Std Extended" charset="0"/>
                <a:ea typeface="Trade Gothic LT Std Extended" charset="0"/>
                <a:cs typeface="Trade Gothic LT Std Extended" charset="0"/>
              </a:rPr>
              <a:t>ARMSTRONGINTERNATIONAL.COM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036" y="914869"/>
            <a:ext cx="2953928" cy="219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3605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32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0" i="0" cap="all" spc="150">
                <a:solidFill>
                  <a:srgbClr val="D3A623"/>
                </a:solidFill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0324" y="2913128"/>
            <a:ext cx="10363200" cy="139056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chemeClr val="bg1"/>
                </a:solidFill>
                <a:latin typeface="Proxima Nova Light" charset="0"/>
                <a:ea typeface="Proxima Nova Light" charset="0"/>
                <a:cs typeface="Proxima Nova Light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54486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2A555-5529-264E-8F72-69AC0F36F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9639" y="224972"/>
            <a:ext cx="11592076" cy="682172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D3A623"/>
                </a:solidFill>
                <a:latin typeface="Trade Gothic LT Std Extended" pitchFamily="2" charset="0"/>
              </a:defRPr>
            </a:lvl1pPr>
          </a:lstStyle>
          <a:p>
            <a:r>
              <a:rPr lang="en-US" dirty="0"/>
              <a:t>STRATEGY PIPELINE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24441"/>
                </a:solidFill>
              </a:defRPr>
            </a:lvl1pPr>
            <a:lvl2pPr>
              <a:defRPr>
                <a:solidFill>
                  <a:srgbClr val="D3A623"/>
                </a:solidFill>
              </a:defRPr>
            </a:lvl2pPr>
            <a:lvl3pPr>
              <a:defRPr>
                <a:solidFill>
                  <a:srgbClr val="424441"/>
                </a:solidFill>
              </a:defRPr>
            </a:lvl3pPr>
            <a:lvl4pPr>
              <a:defRPr>
                <a:solidFill>
                  <a:srgbClr val="424441"/>
                </a:solidFill>
              </a:defRPr>
            </a:lvl4pPr>
            <a:lvl5pPr>
              <a:defRPr>
                <a:solidFill>
                  <a:srgbClr val="42444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3372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33724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69734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90949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69734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90949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28085" y="1314260"/>
            <a:ext cx="11584516" cy="4340416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1251082"/>
            <a:ext cx="4011084" cy="601051"/>
          </a:xfrm>
        </p:spPr>
        <p:txBody>
          <a:bodyPr anchor="b"/>
          <a:lstStyle>
            <a:lvl1pPr algn="l">
              <a:defRPr sz="2000" b="0" i="0">
                <a:latin typeface="Trade Gothic LT Std Extended" charset="0"/>
                <a:ea typeface="Trade Gothic LT Std Extended" charset="0"/>
                <a:cs typeface="Trade Gothic LT Std Extended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137341"/>
            <a:ext cx="6815667" cy="473891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858449"/>
            <a:ext cx="4011084" cy="400516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4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842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8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492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9639" y="224972"/>
            <a:ext cx="11592076" cy="682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639" y="1320579"/>
            <a:ext cx="11592076" cy="4543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56981" y="6462883"/>
            <a:ext cx="540689" cy="25046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86F56-F906-4162-94F1-209654EB7D3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42444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2444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87" y="5725023"/>
            <a:ext cx="1400416" cy="98832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09639" y="1084668"/>
            <a:ext cx="11592076" cy="18918"/>
          </a:xfrm>
          <a:prstGeom prst="line">
            <a:avLst/>
          </a:prstGeom>
          <a:ln>
            <a:solidFill>
              <a:srgbClr val="42444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868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b="0" i="0" kern="2000" cap="none" spc="150">
          <a:ln>
            <a:noFill/>
          </a:ln>
          <a:solidFill>
            <a:srgbClr val="D3A623"/>
          </a:solidFill>
          <a:effectLst/>
          <a:latin typeface="Trade Gothic LT Std Extended" charset="0"/>
          <a:ea typeface="Trade Gothic LT Std Extended" charset="0"/>
          <a:cs typeface="Trade Gothic LT Std Extended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0" i="0" kern="1200">
          <a:solidFill>
            <a:srgbClr val="D3A623"/>
          </a:solidFill>
          <a:latin typeface="Proxima Nova Light" charset="0"/>
          <a:ea typeface="Proxima Nova Light" charset="0"/>
          <a:cs typeface="Proxima Nova Light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9639" y="224972"/>
            <a:ext cx="11592076" cy="6821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9639" y="1320579"/>
            <a:ext cx="11592076" cy="45430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156981" y="6462883"/>
            <a:ext cx="540689" cy="25046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86F56-F906-4162-94F1-209654EB7D3E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rgbClr val="424441"/>
                </a:solidFill>
                <a:effectLst/>
                <a:uLnTx/>
                <a:uFillTx/>
                <a:latin typeface="Helvetica"/>
                <a:ea typeface="+mn-ea"/>
                <a:cs typeface="Helvetica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424441"/>
              </a:solidFill>
              <a:effectLst/>
              <a:uLnTx/>
              <a:uFillTx/>
              <a:latin typeface="Helvetica"/>
              <a:ea typeface="+mn-ea"/>
              <a:cs typeface="Helvetica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687" y="5725023"/>
            <a:ext cx="1400416" cy="988327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>
            <a:off x="309639" y="1084668"/>
            <a:ext cx="11592076" cy="18918"/>
          </a:xfrm>
          <a:prstGeom prst="line">
            <a:avLst/>
          </a:prstGeom>
          <a:ln>
            <a:solidFill>
              <a:srgbClr val="42444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6884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b="0" i="0" kern="2000" cap="none" spc="150">
          <a:ln>
            <a:noFill/>
          </a:ln>
          <a:solidFill>
            <a:srgbClr val="D3A623"/>
          </a:solidFill>
          <a:effectLst/>
          <a:latin typeface="Trade Gothic LT Std Extended" charset="0"/>
          <a:ea typeface="Trade Gothic LT Std Extended" charset="0"/>
          <a:cs typeface="Trade Gothic LT Std Extended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b="0" i="0" kern="1200">
          <a:solidFill>
            <a:srgbClr val="D3A623"/>
          </a:solidFill>
          <a:latin typeface="Proxima Nova Light" charset="0"/>
          <a:ea typeface="Proxima Nova Light" charset="0"/>
          <a:cs typeface="Proxima Nova Light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600" b="0" i="0" kern="1200">
          <a:solidFill>
            <a:srgbClr val="424441"/>
          </a:solidFill>
          <a:latin typeface="Proxima Nova Light" charset="0"/>
          <a:ea typeface="Proxima Nova Light" charset="0"/>
          <a:cs typeface="Proxima Nova Light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584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ARMSTRONG MASTER POWERPOINT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Universal Template</a:t>
            </a:r>
          </a:p>
        </p:txBody>
      </p:sp>
    </p:spTree>
    <p:extLst>
      <p:ext uri="{BB962C8B-B14F-4D97-AF65-F5344CB8AC3E}">
        <p14:creationId xmlns:p14="http://schemas.microsoft.com/office/powerpoint/2010/main" val="6348887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F1047-ACE9-8E44-A9A0-0CC32A21C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584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2359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59326578"/>
      </p:ext>
    </p:extLst>
  </p:cSld>
  <p:clrMapOvr>
    <a:masterClrMapping/>
  </p:clrMapOvr>
</p:sld>
</file>

<file path=ppt/theme/theme1.xml><?xml version="1.0" encoding="utf-8"?>
<a:theme xmlns:a="http://schemas.openxmlformats.org/drawingml/2006/main" name="Overall Title and Section Head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trategy Pipelin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Body w Backgroun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Bod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nd Sli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4320</TotalTime>
  <Words>5</Words>
  <Application>Microsoft Macintosh PowerPoint</Application>
  <PresentationFormat>Widescreen</PresentationFormat>
  <Paragraphs>2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</vt:lpstr>
      <vt:lpstr>Calibri</vt:lpstr>
      <vt:lpstr>Helvetica</vt:lpstr>
      <vt:lpstr>Proxima Nova Light</vt:lpstr>
      <vt:lpstr>Trade Gothic LT Std Extended</vt:lpstr>
      <vt:lpstr>Overall Title and Section Header</vt:lpstr>
      <vt:lpstr>Strategy Pipeline</vt:lpstr>
      <vt:lpstr>Body w Background</vt:lpstr>
      <vt:lpstr>Body</vt:lpstr>
      <vt:lpstr>End Slide</vt:lpstr>
      <vt:lpstr>ARMSTRONG MASTER POWERPOINT</vt:lpstr>
      <vt:lpstr>PowerPoint Presentation</vt:lpstr>
      <vt:lpstr>PowerPoint Presentation</vt:lpstr>
      <vt:lpstr>PowerPoint Presentation</vt:lpstr>
      <vt:lpstr>PowerPoint Presentation</vt:lpstr>
    </vt:vector>
  </TitlesOfParts>
  <Company>Armstrong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jnowicki</dc:creator>
  <cp:lastModifiedBy>Drake Evans</cp:lastModifiedBy>
  <cp:revision>223</cp:revision>
  <cp:lastPrinted>2013-03-15T15:55:28Z</cp:lastPrinted>
  <dcterms:created xsi:type="dcterms:W3CDTF">2012-03-16T11:40:47Z</dcterms:created>
  <dcterms:modified xsi:type="dcterms:W3CDTF">2019-06-05T16:42:39Z</dcterms:modified>
</cp:coreProperties>
</file>