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668C-CB34-AB4F-86CF-10E0FFCC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220</cp:revision>
  <cp:lastPrinted>2013-03-15T15:55:28Z</cp:lastPrinted>
  <dcterms:created xsi:type="dcterms:W3CDTF">2012-03-16T11:40:47Z</dcterms:created>
  <dcterms:modified xsi:type="dcterms:W3CDTF">2019-06-05T16:42:24Z</dcterms:modified>
</cp:coreProperties>
</file>