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57" r:id="rId3"/>
    <p:sldMasterId id="2147483741" r:id="rId4"/>
    <p:sldMasterId id="214748371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5" r:id="rId7"/>
    <p:sldId id="263" r:id="rId8"/>
    <p:sldId id="264" r:id="rId9"/>
    <p:sldId id="257" r:id="rId10"/>
  </p:sldIdLst>
  <p:sldSz cx="12192000" cy="6858000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623"/>
    <a:srgbClr val="424441"/>
    <a:srgbClr val="B2C1DB"/>
    <a:srgbClr val="5D417E"/>
    <a:srgbClr val="3B8A81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 autoAdjust="0"/>
    <p:restoredTop sz="94694"/>
  </p:normalViewPr>
  <p:slideViewPr>
    <p:cSldViewPr snapToGrid="0">
      <p:cViewPr varScale="1">
        <p:scale>
          <a:sx n="127" d="100"/>
          <a:sy n="127" d="100"/>
        </p:scale>
        <p:origin x="12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r">
              <a:defRPr sz="1200"/>
            </a:lvl1pPr>
          </a:lstStyle>
          <a:p>
            <a:fld id="{DB2C0ED4-2CE3-409A-A788-2A91EBEC56CF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r">
              <a:defRPr sz="1200"/>
            </a:lvl1pPr>
          </a:lstStyle>
          <a:p>
            <a:fld id="{95070B03-3D13-43BC-8426-1E6BBC23A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BECC-3F68-49C7-8D1A-B83178426775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4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D71B-7A76-446A-9A85-42A6D6DCB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8744" y="1729424"/>
            <a:ext cx="10363200" cy="2152264"/>
          </a:xfrm>
          <a:prstGeom prst="rect">
            <a:avLst/>
          </a:prstGeom>
        </p:spPr>
        <p:txBody>
          <a:bodyPr anchor="b"/>
          <a:lstStyle>
            <a:lvl1pPr>
              <a:defRPr sz="4400" b="0" i="0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3246"/>
            <a:ext cx="8534400" cy="1143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21" y="5095125"/>
            <a:ext cx="2104846" cy="15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80230" y="3429001"/>
            <a:ext cx="1003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b="0" i="0" dirty="0">
                <a:solidFill>
                  <a:srgbClr val="FFFFFF"/>
                </a:solidFill>
                <a:latin typeface="Proxima Nova Light" charset="0"/>
                <a:ea typeface="Proxima Nova Light" charset="0"/>
                <a:cs typeface="Proxima Nova Light" charset="0"/>
              </a:rPr>
              <a:t>Armstrong provides intelligent system solutions that improve utility performance, lower energy consumption, and reduce environmental emissions while providing an enjoyable experience.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25691" y="5026809"/>
            <a:ext cx="994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rPr>
              <a:t>ARMSTRONGINTERNATIONAL.COM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6" y="914869"/>
            <a:ext cx="2953928" cy="2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2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i="0" cap="all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324" y="2913128"/>
            <a:ext cx="10363200" cy="13905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8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A555-5529-264E-8F72-69AC0F36F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D3A623"/>
                </a:solidFill>
                <a:latin typeface="Trade Gothic LT Std Extended" pitchFamily="2" charset="0"/>
              </a:defRPr>
            </a:lvl1pPr>
          </a:lstStyle>
          <a:p>
            <a:r>
              <a:rPr lang="en-US" dirty="0"/>
              <a:t>STRATEGY PIPELINE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ARMSTRONG MASTER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Universal Template</a:t>
            </a:r>
          </a:p>
        </p:txBody>
      </p:sp>
    </p:spTree>
    <p:extLst>
      <p:ext uri="{BB962C8B-B14F-4D97-AF65-F5344CB8AC3E}">
        <p14:creationId xmlns:p14="http://schemas.microsoft.com/office/powerpoint/2010/main" val="6348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4677-7293-6345-96E4-6C07A277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1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26578"/>
      </p:ext>
    </p:extLst>
  </p:cSld>
  <p:clrMapOvr>
    <a:masterClrMapping/>
  </p:clrMapOvr>
</p:sld>
</file>

<file path=ppt/theme/theme1.xml><?xml version="1.0" encoding="utf-8"?>
<a:theme xmlns:a="http://schemas.openxmlformats.org/drawingml/2006/main" name="Overall Title and Section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ategy Pipe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ody w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4322</TotalTime>
  <Words>5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Helvetica</vt:lpstr>
      <vt:lpstr>Proxima Nova Light</vt:lpstr>
      <vt:lpstr>Trade Gothic LT Std Extended</vt:lpstr>
      <vt:lpstr>Overall Title and Section Header</vt:lpstr>
      <vt:lpstr>Strategy Pipeline</vt:lpstr>
      <vt:lpstr>Body w Background</vt:lpstr>
      <vt:lpstr>Body</vt:lpstr>
      <vt:lpstr>End Slide</vt:lpstr>
      <vt:lpstr>ARMSTRONG MASTER POWERPOINT</vt:lpstr>
      <vt:lpstr>PowerPoint Presentation</vt:lpstr>
      <vt:lpstr>PowerPoint Presentation</vt:lpstr>
      <vt:lpstr>PowerPoint Presentation</vt:lpstr>
      <vt:lpstr>PowerPoint Presentation</vt:lpstr>
    </vt:vector>
  </TitlesOfParts>
  <Company>Armstrong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jnowicki</dc:creator>
  <cp:lastModifiedBy>Drake Evans</cp:lastModifiedBy>
  <cp:revision>224</cp:revision>
  <cp:lastPrinted>2013-03-15T15:55:28Z</cp:lastPrinted>
  <dcterms:created xsi:type="dcterms:W3CDTF">2012-03-16T11:40:47Z</dcterms:created>
  <dcterms:modified xsi:type="dcterms:W3CDTF">2019-06-05T16:42:03Z</dcterms:modified>
</cp:coreProperties>
</file>