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75" r:id="rId3"/>
  </p:sldMasterIdLst>
  <p:handoutMasterIdLst>
    <p:handoutMasterId r:id="rId8"/>
  </p:handoutMasterIdLst>
  <p:sldIdLst>
    <p:sldId id="258" r:id="rId4"/>
    <p:sldId id="259" r:id="rId5"/>
    <p:sldId id="257" r:id="rId6"/>
    <p:sldId id="260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05"/>
    <p:restoredTop sz="94655"/>
  </p:normalViewPr>
  <p:slideViewPr>
    <p:cSldViewPr snapToGrid="0" snapToObjects="1">
      <p:cViewPr>
        <p:scale>
          <a:sx n="220" d="100"/>
          <a:sy n="220" d="100"/>
        </p:scale>
        <p:origin x="4296" y="1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96" d="100"/>
          <a:sy n="196" d="100"/>
        </p:scale>
        <p:origin x="780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AC76D-86FE-924D-9BB2-18F2E090599A}" type="datetimeFigureOut">
              <a:rPr lang="en-US" smtClean="0"/>
              <a:t>8/25/17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58B14-1A66-4C4B-988F-9CF1A872E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70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57" y="841772"/>
            <a:ext cx="7824486" cy="1658360"/>
          </a:xfrm>
        </p:spPr>
        <p:txBody>
          <a:bodyPr anchor="b">
            <a:normAutofit/>
          </a:bodyPr>
          <a:lstStyle>
            <a:lvl1pPr algn="ctr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57" y="2614718"/>
            <a:ext cx="7824486" cy="124182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8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2094607" y="2094607"/>
            <a:ext cx="5143500" cy="954286"/>
          </a:xfrm>
        </p:spPr>
        <p:txBody>
          <a:bodyPr>
            <a:normAutofit/>
          </a:bodyPr>
          <a:lstStyle>
            <a:lvl1pPr algn="ctr">
              <a:defRPr sz="1800"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40633" y="364603"/>
            <a:ext cx="7644667" cy="4268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790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 i="0">
                <a:solidFill>
                  <a:schemeClr val="tx1">
                    <a:tint val="75000"/>
                  </a:schemeClr>
                </a:solidFill>
                <a:latin typeface="Trade Gothic LT Std Extended" charset="0"/>
                <a:ea typeface="Trade Gothic LT Std Extended" charset="0"/>
                <a:cs typeface="Trade Gothic LT Std Extended" charset="0"/>
              </a:defRPr>
            </a:lvl1pPr>
          </a:lstStyle>
          <a:p>
            <a:r>
              <a:rPr lang="en-US" dirty="0" smtClean="0"/>
              <a:t>OPERATIONS SUMMIT | </a:t>
            </a:r>
            <a:fld id="{04DFCED0-FD32-584D-8904-2E94532F8E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6200000">
            <a:off x="-2094607" y="2094607"/>
            <a:ext cx="5143500" cy="954286"/>
          </a:xfrm>
        </p:spPr>
        <p:txBody>
          <a:bodyPr>
            <a:normAutofit/>
          </a:bodyPr>
          <a:lstStyle>
            <a:lvl1pPr algn="ctr">
              <a:defRPr sz="1800" baseline="0"/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634" y="364603"/>
            <a:ext cx="3509158" cy="4268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790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 i="0">
                <a:solidFill>
                  <a:schemeClr val="tx1">
                    <a:tint val="75000"/>
                  </a:schemeClr>
                </a:solidFill>
                <a:latin typeface="Trade Gothic LT Std Extended" charset="0"/>
                <a:ea typeface="Trade Gothic LT Std Extended" charset="0"/>
                <a:cs typeface="Trade Gothic LT Std Extended" charset="0"/>
              </a:defRPr>
            </a:lvl1pPr>
          </a:lstStyle>
          <a:p>
            <a:r>
              <a:rPr lang="en-US" dirty="0" smtClean="0"/>
              <a:t>OPERATIONS SUMMIT | </a:t>
            </a:r>
            <a:fld id="{04DFCED0-FD32-584D-8904-2E94532F8E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5231757" y="364603"/>
            <a:ext cx="3753544" cy="4268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603" y="841375"/>
            <a:ext cx="7636397" cy="1790700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603" y="2701925"/>
            <a:ext cx="7636397" cy="124142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22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3.xml"/><Relationship Id="rId3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1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1"/>
          </a:solidFill>
          <a:latin typeface="Trade Gothic LT Std Extended" charset="0"/>
          <a:ea typeface="Trade Gothic LT Std Extended" charset="0"/>
          <a:cs typeface="Trade Gothic LT Std Extended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8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6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0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634" y="273844"/>
            <a:ext cx="7644666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0633" y="1369219"/>
            <a:ext cx="7644667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27901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 i="0">
                <a:solidFill>
                  <a:schemeClr val="tx1">
                    <a:tint val="75000"/>
                  </a:schemeClr>
                </a:solidFill>
                <a:latin typeface="Trade Gothic LT Std Extended" charset="0"/>
                <a:ea typeface="Trade Gothic LT Std Extended" charset="0"/>
                <a:cs typeface="Trade Gothic LT Std Extended" charset="0"/>
              </a:defRPr>
            </a:lvl1pPr>
          </a:lstStyle>
          <a:p>
            <a:r>
              <a:rPr lang="en-US" dirty="0" smtClean="0"/>
              <a:t>OPERATIONS SUMMIT | </a:t>
            </a:r>
            <a:fld id="{04DFCED0-FD32-584D-8904-2E94532F8E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35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Trade Gothic LT Std Extended" charset="0"/>
          <a:ea typeface="Trade Gothic LT Std Extended" charset="0"/>
          <a:cs typeface="Trade Gothic LT Std Extended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4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Trade Gothic LT Std Extended" charset="0"/>
          <a:ea typeface="Trade Gothic LT Std Extended" charset="0"/>
          <a:cs typeface="Trade Gothic LT Std Extended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0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b="0" i="0" kern="1200">
          <a:solidFill>
            <a:schemeClr val="tx1"/>
          </a:solidFill>
          <a:latin typeface="Proxima Nova Light" charset="0"/>
          <a:ea typeface="Proxima Nova Light" charset="0"/>
          <a:cs typeface="Proxima Nova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1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7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Armstrong">
      <a:dk1>
        <a:srgbClr val="212121"/>
      </a:dk1>
      <a:lt1>
        <a:srgbClr val="FEFFFF"/>
      </a:lt1>
      <a:dk2>
        <a:srgbClr val="424242"/>
      </a:dk2>
      <a:lt2>
        <a:srgbClr val="FEFFFF"/>
      </a:lt2>
      <a:accent1>
        <a:srgbClr val="E5B822"/>
      </a:accent1>
      <a:accent2>
        <a:srgbClr val="FF9300"/>
      </a:accent2>
      <a:accent3>
        <a:srgbClr val="9437FF"/>
      </a:accent3>
      <a:accent4>
        <a:srgbClr val="FF7D78"/>
      </a:accent4>
      <a:accent5>
        <a:srgbClr val="009192"/>
      </a:accent5>
      <a:accent6>
        <a:srgbClr val="008F51"/>
      </a:accent6>
      <a:hlink>
        <a:srgbClr val="E5B822"/>
      </a:hlink>
      <a:folHlink>
        <a:srgbClr val="6D9FFF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 Slides">
  <a:themeElements>
    <a:clrScheme name="Armstrong">
      <a:dk1>
        <a:srgbClr val="212121"/>
      </a:dk1>
      <a:lt1>
        <a:srgbClr val="FEFFFF"/>
      </a:lt1>
      <a:dk2>
        <a:srgbClr val="424242"/>
      </a:dk2>
      <a:lt2>
        <a:srgbClr val="FEFFFF"/>
      </a:lt2>
      <a:accent1>
        <a:srgbClr val="E5B822"/>
      </a:accent1>
      <a:accent2>
        <a:srgbClr val="FF9300"/>
      </a:accent2>
      <a:accent3>
        <a:srgbClr val="9437FF"/>
      </a:accent3>
      <a:accent4>
        <a:srgbClr val="FF7D78"/>
      </a:accent4>
      <a:accent5>
        <a:srgbClr val="009192"/>
      </a:accent5>
      <a:accent6>
        <a:srgbClr val="008F51"/>
      </a:accent6>
      <a:hlink>
        <a:srgbClr val="E5B822"/>
      </a:hlink>
      <a:folHlink>
        <a:srgbClr val="6D9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Headers">
  <a:themeElements>
    <a:clrScheme name="Armstrong">
      <a:dk1>
        <a:srgbClr val="212121"/>
      </a:dk1>
      <a:lt1>
        <a:srgbClr val="FEFFFF"/>
      </a:lt1>
      <a:dk2>
        <a:srgbClr val="424242"/>
      </a:dk2>
      <a:lt2>
        <a:srgbClr val="FEFFFF"/>
      </a:lt2>
      <a:accent1>
        <a:srgbClr val="E5B822"/>
      </a:accent1>
      <a:accent2>
        <a:srgbClr val="FF9300"/>
      </a:accent2>
      <a:accent3>
        <a:srgbClr val="9437FF"/>
      </a:accent3>
      <a:accent4>
        <a:srgbClr val="FF7D78"/>
      </a:accent4>
      <a:accent5>
        <a:srgbClr val="009192"/>
      </a:accent5>
      <a:accent6>
        <a:srgbClr val="008F51"/>
      </a:accent6>
      <a:hlink>
        <a:srgbClr val="E5B822"/>
      </a:hlink>
      <a:folHlink>
        <a:srgbClr val="6D9FFF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Macintosh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Proxima Nova Light</vt:lpstr>
      <vt:lpstr>Trade Gothic LT Std Extended</vt:lpstr>
      <vt:lpstr>Arial</vt:lpstr>
      <vt:lpstr>Title Slide</vt:lpstr>
      <vt:lpstr>Content Slides</vt:lpstr>
      <vt:lpstr>Section Headers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Drake Evans</dc:creator>
  <cp:lastModifiedBy>Drake Evans</cp:lastModifiedBy>
  <cp:revision>6</cp:revision>
  <dcterms:created xsi:type="dcterms:W3CDTF">2017-08-25T17:24:28Z</dcterms:created>
  <dcterms:modified xsi:type="dcterms:W3CDTF">2017-08-25T18:02:03Z</dcterms:modified>
</cp:coreProperties>
</file>